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1288C46-7325-443D-A08D-DA203032D8BA}" type="datetimeFigureOut">
              <a:rPr lang="en-US" smtClean="0"/>
              <a:pPr/>
              <a:t>11/5/2009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47BA69-E6F9-4CDF-83F1-54B5544921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Haley Beeler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4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</a:p>
          <a:p>
            <a:r>
              <a:rPr lang="en-US" dirty="0" smtClean="0"/>
              <a:t>Period 9/10</a:t>
            </a:r>
          </a:p>
          <a:p>
            <a:endParaRPr lang="en-US" dirty="0"/>
          </a:p>
        </p:txBody>
      </p:sp>
      <p:pic>
        <p:nvPicPr>
          <p:cNvPr id="5" name="Picture 2" descr="Hindu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2255895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The Four Noble Truth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953000"/>
            <a:ext cx="2234563" cy="129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Buddhis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667000"/>
            <a:ext cx="2076450" cy="1543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Hinduism-</a:t>
            </a:r>
            <a:r>
              <a:rPr lang="en-US" sz="4000" dirty="0" smtClean="0"/>
              <a:t>-- War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Includes </a:t>
            </a:r>
            <a:r>
              <a:rPr lang="en-US" dirty="0" smtClean="0"/>
              <a:t>both teachings that condemn violence and </a:t>
            </a:r>
            <a:r>
              <a:rPr lang="en-US" dirty="0" smtClean="0"/>
              <a:t>war</a:t>
            </a:r>
          </a:p>
          <a:p>
            <a:r>
              <a:rPr lang="en-US" dirty="0" smtClean="0"/>
              <a:t>Believe </a:t>
            </a:r>
            <a:r>
              <a:rPr lang="en-US" dirty="0" smtClean="0"/>
              <a:t>that </a:t>
            </a:r>
            <a:r>
              <a:rPr lang="en-US" dirty="0" smtClean="0"/>
              <a:t>it’s </a:t>
            </a:r>
            <a:r>
              <a:rPr lang="en-US" dirty="0" smtClean="0"/>
              <a:t>right to use force in </a:t>
            </a:r>
            <a:r>
              <a:rPr lang="en-US" dirty="0" smtClean="0"/>
              <a:t>self-defense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Rig Veda sets the rules of war</a:t>
            </a:r>
          </a:p>
          <a:p>
            <a:pPr lvl="1"/>
            <a:r>
              <a:rPr lang="en-US" dirty="0" smtClean="0"/>
              <a:t>States that </a:t>
            </a:r>
            <a:r>
              <a:rPr lang="en-US" dirty="0" smtClean="0"/>
              <a:t>a </a:t>
            </a:r>
            <a:r>
              <a:rPr lang="en-US" dirty="0" smtClean="0"/>
              <a:t>warrior will go to hell if he breaks any of </a:t>
            </a:r>
            <a:r>
              <a:rPr lang="en-US" dirty="0" smtClean="0"/>
              <a:t>them</a:t>
            </a:r>
            <a:endParaRPr lang="en-US" dirty="0" smtClean="0"/>
          </a:p>
          <a:p>
            <a:pPr lvl="2"/>
            <a:r>
              <a:rPr lang="en-US" dirty="0" smtClean="0"/>
              <a:t>Do </a:t>
            </a:r>
            <a:r>
              <a:rPr lang="en-US" dirty="0" smtClean="0"/>
              <a:t>not poison the tip of your arrow 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/>
              <a:t>not attack the sick or old 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/>
              <a:t>not attack a child or a woman </a:t>
            </a:r>
          </a:p>
          <a:p>
            <a:pPr lvl="2"/>
            <a:r>
              <a:rPr lang="en-US" dirty="0" smtClean="0"/>
              <a:t>Do </a:t>
            </a:r>
            <a:r>
              <a:rPr lang="en-US" dirty="0" smtClean="0"/>
              <a:t>not attack from behind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Arjuna</a:t>
            </a:r>
            <a:r>
              <a:rPr lang="en-US" dirty="0" smtClean="0"/>
              <a:t> ---------- </a:t>
            </a:r>
            <a:r>
              <a:rPr lang="en-US" dirty="0" smtClean="0"/>
              <a:t>Ahimsa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Arjuna</a:t>
            </a:r>
            <a:r>
              <a:rPr lang="en-US" sz="1800" dirty="0" smtClean="0"/>
              <a:t> was about to go into battle when he discovered many of his relatives and friends were on the opposing side. </a:t>
            </a:r>
            <a:r>
              <a:rPr lang="en-US" sz="1800" dirty="0" smtClean="0"/>
              <a:t>Arjuna</a:t>
            </a:r>
            <a:r>
              <a:rPr lang="en-US" sz="1800" dirty="0" smtClean="0"/>
              <a:t> didn't want to kill people he loved, but was persuaded to do so by Krishna</a:t>
            </a:r>
            <a:r>
              <a:rPr lang="en-US" sz="1800" dirty="0" smtClean="0"/>
              <a:t>.</a:t>
            </a:r>
          </a:p>
          <a:p>
            <a:pPr lvl="1"/>
            <a:r>
              <a:rPr lang="en-US" sz="1400" dirty="0" smtClean="0"/>
              <a:t>it is his </a:t>
            </a:r>
            <a:r>
              <a:rPr lang="en-US" sz="1400" dirty="0" smtClean="0"/>
              <a:t>duty </a:t>
            </a:r>
            <a:r>
              <a:rPr lang="en-US" sz="1400" dirty="0" smtClean="0"/>
              <a:t>to fight because he was born a warrior --- (born a member of a warrior </a:t>
            </a:r>
            <a:r>
              <a:rPr lang="en-US" sz="1400" dirty="0" smtClean="0"/>
              <a:t>caste)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violence only affects the body and cannot harm the soul, so killing is not a fault and there is no reason for </a:t>
            </a:r>
            <a:r>
              <a:rPr lang="en-US" sz="1400" dirty="0" smtClean="0"/>
              <a:t>Arjuna</a:t>
            </a:r>
            <a:r>
              <a:rPr lang="en-US" sz="1400" dirty="0" smtClean="0"/>
              <a:t> not to kill people, nor should he be sorry for those he has </a:t>
            </a:r>
            <a:r>
              <a:rPr lang="en-US" sz="1400" dirty="0" smtClean="0"/>
              <a:t>killed --- </a:t>
            </a:r>
            <a:r>
              <a:rPr lang="en-US" sz="1400" dirty="0" smtClean="0"/>
              <a:t>(spiritual is what </a:t>
            </a:r>
            <a:r>
              <a:rPr lang="en-US" sz="1400" dirty="0" smtClean="0"/>
              <a:t>matters)</a:t>
            </a: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One </a:t>
            </a:r>
            <a:r>
              <a:rPr lang="en-US" sz="2400" dirty="0" smtClean="0"/>
              <a:t>should avoid harming any living thing, and also avoid the desire to harm any living </a:t>
            </a:r>
            <a:r>
              <a:rPr lang="en-US" sz="2400" dirty="0" smtClean="0"/>
              <a:t>thing</a:t>
            </a:r>
          </a:p>
          <a:p>
            <a:r>
              <a:rPr lang="en-US" sz="2400" dirty="0" smtClean="0"/>
              <a:t>The Indian </a:t>
            </a:r>
            <a:r>
              <a:rPr lang="en-US" sz="2400" dirty="0" smtClean="0"/>
              <a:t>leader Gandhi, </a:t>
            </a:r>
            <a:r>
              <a:rPr lang="en-US" sz="2400" dirty="0" smtClean="0"/>
              <a:t>believed </a:t>
            </a:r>
            <a:r>
              <a:rPr lang="en-US" sz="2400" dirty="0" smtClean="0"/>
              <a:t>that </a:t>
            </a:r>
            <a:r>
              <a:rPr lang="en-US" sz="2400" dirty="0" smtClean="0"/>
              <a:t>Ahimsa </a:t>
            </a:r>
            <a:r>
              <a:rPr lang="en-US" sz="2400" dirty="0" smtClean="0"/>
              <a:t>was the highest duty of a human </a:t>
            </a:r>
            <a:r>
              <a:rPr lang="en-US" sz="2400" dirty="0" smtClean="0"/>
              <a:t>being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Buddhism </a:t>
            </a:r>
            <a:r>
              <a:rPr lang="en-US" dirty="0" smtClean="0"/>
              <a:t>--- capital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There’s </a:t>
            </a:r>
            <a:r>
              <a:rPr lang="en-US" sz="2400" dirty="0" smtClean="0"/>
              <a:t>no unified Buddhist policy on capital </a:t>
            </a:r>
            <a:r>
              <a:rPr lang="en-US" sz="2400" dirty="0" smtClean="0"/>
              <a:t>punishment</a:t>
            </a:r>
          </a:p>
          <a:p>
            <a:endParaRPr lang="en-US" sz="2400" dirty="0" smtClean="0"/>
          </a:p>
          <a:p>
            <a:r>
              <a:rPr lang="en-US" sz="2400" dirty="0" smtClean="0"/>
              <a:t>First Precept requires individuals to abstain from injuring or killing any living </a:t>
            </a:r>
            <a:r>
              <a:rPr lang="en-US" sz="2400" dirty="0" smtClean="0"/>
              <a:t>creature</a:t>
            </a:r>
          </a:p>
          <a:p>
            <a:endParaRPr lang="en-US" sz="2400" dirty="0" smtClean="0"/>
          </a:p>
          <a:p>
            <a:r>
              <a:rPr lang="en-US" sz="2400" dirty="0" smtClean="0"/>
              <a:t>Buddhism </a:t>
            </a:r>
            <a:r>
              <a:rPr lang="en-US" sz="2400" dirty="0" smtClean="0"/>
              <a:t>believes </a:t>
            </a:r>
            <a:r>
              <a:rPr lang="en-US" sz="2400" dirty="0" smtClean="0"/>
              <a:t>that </a:t>
            </a:r>
            <a:r>
              <a:rPr lang="en-US" sz="2400" dirty="0" smtClean="0"/>
              <a:t>in the cycle of birth and </a:t>
            </a:r>
            <a:r>
              <a:rPr lang="en-US" sz="2400" dirty="0" smtClean="0"/>
              <a:t>re-birth, if </a:t>
            </a:r>
            <a:r>
              <a:rPr lang="en-US" sz="2400" dirty="0" smtClean="0"/>
              <a:t>capital punishment is administered it will have compromising effects on the souls of both offender and the punisher in future </a:t>
            </a:r>
            <a:r>
              <a:rPr lang="en-US" sz="2400" dirty="0" smtClean="0"/>
              <a:t>incarnations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900" dirty="0" smtClean="0"/>
              <a:t>Buddhism’s strong views:</a:t>
            </a:r>
          </a:p>
          <a:p>
            <a:pPr lvl="1"/>
            <a:r>
              <a:rPr lang="en-US" dirty="0" smtClean="0"/>
              <a:t>inhumane treatment of an offender does not solve their misdeeds or those of humanity in general - the best approach to an offender is reformatory rather than disciplinary </a:t>
            </a:r>
          </a:p>
          <a:p>
            <a:pPr lvl="1"/>
            <a:r>
              <a:rPr lang="en-US" dirty="0" smtClean="0"/>
              <a:t>punishment should only be to the extent to which the offender needs to make amends, and his rehabilitation into society should be of vital importance </a:t>
            </a:r>
          </a:p>
          <a:p>
            <a:pPr lvl="1"/>
            <a:r>
              <a:rPr lang="en-US" dirty="0" smtClean="0"/>
              <a:t>punishing an offender with excessive cruelty will injure not just the offender's mind, but also the mind of the person doing the punishing </a:t>
            </a:r>
          </a:p>
          <a:p>
            <a:pPr lvl="1"/>
            <a:r>
              <a:rPr lang="en-US" dirty="0" smtClean="0"/>
              <a:t>it is impossible to administer severe punishment with composure and compassion </a:t>
            </a:r>
          </a:p>
          <a:p>
            <a:pPr lvl="1"/>
            <a:r>
              <a:rPr lang="en-US" dirty="0" smtClean="0"/>
              <a:t>if the crime is particularly serious, the person may be banished from the community or country</a:t>
            </a:r>
          </a:p>
          <a:p>
            <a:endParaRPr lang="en-US" sz="2900" dirty="0" smtClean="0"/>
          </a:p>
          <a:p>
            <a:r>
              <a:rPr lang="en-US" sz="2900" dirty="0" smtClean="0"/>
              <a:t>Despite </a:t>
            </a:r>
            <a:r>
              <a:rPr lang="en-US" sz="2900" dirty="0" smtClean="0"/>
              <a:t>teachings several countries with Buddhist populations retain the death penalty, and some of them continue to use it.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</TotalTime>
  <Words>414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Haley Beeler</vt:lpstr>
      <vt:lpstr>Hinduism--- War</vt:lpstr>
      <vt:lpstr>Arjuna ---------- Ahimsa</vt:lpstr>
      <vt:lpstr>Buddhism --- capital punishment</vt:lpstr>
      <vt:lpstr>Capital Punishment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Haley Beeler</dc:title>
  <dc:creator>haleyabeeler</dc:creator>
  <cp:lastModifiedBy>haleyabeeler</cp:lastModifiedBy>
  <cp:revision>5</cp:revision>
  <dcterms:created xsi:type="dcterms:W3CDTF">2009-11-04T17:38:00Z</dcterms:created>
  <dcterms:modified xsi:type="dcterms:W3CDTF">2009-11-05T18:50:19Z</dcterms:modified>
</cp:coreProperties>
</file>